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036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325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976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135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013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597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857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190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0400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467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34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7D7A0-E160-4514-9887-FDA54343400C}" type="datetimeFigureOut">
              <a:rPr lang="en-AU" smtClean="0"/>
              <a:t>3/02/2025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210A8-58BF-480A-8D28-CDCAB7032A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516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614882"/>
          </a:xfrm>
          <a:solidFill>
            <a:srgbClr val="7030A0"/>
          </a:solidFill>
        </p:spPr>
        <p:txBody>
          <a:bodyPr>
            <a:no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VIKING INSPIRED ACTIONS</a:t>
            </a:r>
            <a:endParaRPr lang="en-A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745" y="806294"/>
            <a:ext cx="2007336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03523"/>
            <a:ext cx="35052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022180"/>
            <a:ext cx="1944217" cy="273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31705"/>
            <a:ext cx="1945118" cy="269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778248"/>
            <a:ext cx="19240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108" y="1053382"/>
            <a:ext cx="19240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78248"/>
            <a:ext cx="1945118" cy="266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246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614882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A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SAXON INSPIRED ACTIONS</a:t>
            </a:r>
            <a:endParaRPr lang="en-A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745" y="806294"/>
            <a:ext cx="2007336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03523"/>
            <a:ext cx="35052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022180"/>
            <a:ext cx="1944217" cy="273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31705"/>
            <a:ext cx="1945118" cy="269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108" y="1053382"/>
            <a:ext cx="19240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937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9805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VIKING INSPIRED ACTIONS</vt:lpstr>
      <vt:lpstr>SAXON INSPIRED ACTIONS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VIKING INSPIRED LEADERSHIP ACTIONS</dc:title>
  <dc:creator>Mark</dc:creator>
  <cp:lastModifiedBy>Mark</cp:lastModifiedBy>
  <cp:revision>8</cp:revision>
  <dcterms:created xsi:type="dcterms:W3CDTF">2025-02-03T02:53:13Z</dcterms:created>
  <dcterms:modified xsi:type="dcterms:W3CDTF">2025-02-09T22:19:05Z</dcterms:modified>
</cp:coreProperties>
</file>